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286" r:id="rId12"/>
    <p:sldId id="1304" r:id="rId13"/>
    <p:sldId id="1292" r:id="rId14"/>
    <p:sldId id="1293" r:id="rId15"/>
    <p:sldId id="1294" r:id="rId16"/>
    <p:sldId id="1295" r:id="rId17"/>
    <p:sldId id="1296" r:id="rId18"/>
    <p:sldId id="130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213163"/>
    <a:srgbClr val="841910"/>
    <a:srgbClr val="DFDDFB"/>
    <a:srgbClr val="213164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38" y="7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829105" y="1100708"/>
            <a:ext cx="6811123" cy="3966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925527" y="3979405"/>
            <a:ext cx="240003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IN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udent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Name :</a:t>
            </a:r>
            <a:r>
              <a:rPr lang="en-IN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S.MEHANTHIKA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</a:t>
            </a:r>
            <a:r>
              <a:rPr lang="en-IN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au513521243013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IN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ANNAI MIRA COLLEGE OF ENGINEERING AND TECHNOLOGY 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E9C1A-A575-BED8-C997-BFCBF42F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53" y="1065075"/>
            <a:ext cx="6740293" cy="37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 Login-Page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69328-4A1B-7CE0-ACA1-03D21773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46" y="1292508"/>
            <a:ext cx="6158777" cy="34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 New User Registration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2EED9-A350-A466-31B1-8E34315B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62" y="1211766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 Registration </a:t>
            </a:r>
            <a:r>
              <a:rPr lang="en-US" b="1" dirty="0" err="1"/>
              <a:t>Successfull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01627-7DC7-415B-4BEF-601DD9EE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54" y="1155544"/>
            <a:ext cx="6351241" cy="35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 Find Bus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79315-D216-6687-E92A-85AFD586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44" y="1159727"/>
            <a:ext cx="6088566" cy="34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AD1447-EE3E-1D44-830F-D53A8FC21D31}"/>
              </a:ext>
            </a:extLst>
          </p:cNvPr>
          <p:cNvSpPr txBox="1"/>
          <p:nvPr/>
        </p:nvSpPr>
        <p:spPr>
          <a:xfrm>
            <a:off x="223024" y="747132"/>
            <a:ext cx="3189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3264"/>
                </a:solidFill>
              </a:rPr>
              <a:t>Booking Cancellation: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426BC-58B4-C24D-A93D-1965310A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1229684"/>
            <a:ext cx="6348760" cy="35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3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97020-D489-F150-6154-A127AB4EA555}"/>
              </a:ext>
            </a:extLst>
          </p:cNvPr>
          <p:cNvSpPr txBox="1"/>
          <p:nvPr/>
        </p:nvSpPr>
        <p:spPr>
          <a:xfrm>
            <a:off x="337366" y="1346379"/>
            <a:ext cx="8177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future enhancements outlined for </a:t>
            </a:r>
            <a:r>
              <a:rPr lang="en-US" dirty="0" err="1"/>
              <a:t>BusBooker</a:t>
            </a:r>
            <a:r>
              <a:rPr lang="en-US" dirty="0"/>
              <a:t> aim to improve the overall user experience and expand the functionality of the platform. </a:t>
            </a:r>
            <a:endParaRPr lang="en-IN" dirty="0"/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US" dirty="0"/>
              <a:t>**Mobile App Development:** Creating a mobile app would enable users to access </a:t>
            </a:r>
            <a:r>
              <a:rPr lang="en-US" dirty="0" err="1"/>
              <a:t>BusBooker</a:t>
            </a:r>
            <a:r>
              <a:rPr lang="en-US" dirty="0"/>
              <a:t> from their smartphones, making it more convenient to book bus tickets anytime, anywhere.</a:t>
            </a: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US" dirty="0"/>
              <a:t> **Personalized Recommendations:** By analyzing user data, </a:t>
            </a:r>
            <a:r>
              <a:rPr lang="en-US" dirty="0" err="1"/>
              <a:t>BusBooker</a:t>
            </a:r>
            <a:r>
              <a:rPr lang="en-US" dirty="0"/>
              <a:t> can offer personalized recommendations tailored to each user's preferences and past booking history, enhancing user satisfaction and increasing the likelihood of repeat bookings.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52A9D-71A7-CC3B-0A19-73A359F279C8}"/>
              </a:ext>
            </a:extLst>
          </p:cNvPr>
          <p:cNvSpPr txBox="1"/>
          <p:nvPr/>
        </p:nvSpPr>
        <p:spPr>
          <a:xfrm>
            <a:off x="138652" y="1023214"/>
            <a:ext cx="84979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conclusion, the development of </a:t>
            </a:r>
            <a:r>
              <a:rPr lang="en-US" dirty="0" err="1"/>
              <a:t>BusBooker</a:t>
            </a:r>
            <a:r>
              <a:rPr lang="en-US" dirty="0"/>
              <a:t> represents a significant step forward in the realm of bus reservation systems, providing users with a convenient and efficient platform for booking their travel needs. </a:t>
            </a:r>
            <a:endParaRPr lang="en-IN" dirty="0"/>
          </a:p>
          <a:p>
            <a:endParaRPr lang="en-IN" dirty="0"/>
          </a:p>
          <a:p>
            <a:r>
              <a:rPr lang="en-US" dirty="0"/>
              <a:t>With its user-friendly interfaces, secure payment integration, and robust backend functionalities, </a:t>
            </a:r>
            <a:r>
              <a:rPr lang="en-US" dirty="0" err="1"/>
              <a:t>BusBooker</a:t>
            </a:r>
            <a:r>
              <a:rPr lang="en-US" dirty="0"/>
              <a:t> offers a seamless booking experience for passengers while also providing powerful administrative tools for managing bus schedules and customer support. </a:t>
            </a:r>
            <a:endParaRPr lang="en-IN" dirty="0"/>
          </a:p>
          <a:p>
            <a:endParaRPr lang="en-IN" dirty="0"/>
          </a:p>
          <a:p>
            <a:r>
              <a:rPr lang="en-US" dirty="0"/>
              <a:t>Future enhancements such as mobile app development and personalized recommendations will further elevate the platform, ensuring continued growth and customer satisfaction in the ever-evolving landscape of transportation services.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C8CC7-B64A-4D17-4283-61491A26198E}"/>
              </a:ext>
            </a:extLst>
          </p:cNvPr>
          <p:cNvSpPr txBox="1"/>
          <p:nvPr/>
        </p:nvSpPr>
        <p:spPr>
          <a:xfrm>
            <a:off x="131032" y="1239561"/>
            <a:ext cx="85190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 its core, </a:t>
            </a:r>
            <a:r>
              <a:rPr lang="en-US" dirty="0" err="1"/>
              <a:t>BusBooker</a:t>
            </a:r>
            <a:r>
              <a:rPr lang="en-US" dirty="0"/>
              <a:t> abstracts the complexities of bus reservation into simplified entities, actions, and technical components. </a:t>
            </a:r>
            <a:endParaRPr lang="en-IN" dirty="0"/>
          </a:p>
          <a:p>
            <a:endParaRPr lang="en-IN" dirty="0"/>
          </a:p>
          <a:p>
            <a:r>
              <a:rPr lang="en-US" dirty="0"/>
              <a:t>Users interact with buses and passengers, performing actions like booking, canceling, and managing reservations, all facilitated by underlying database tables and backend functions.</a:t>
            </a:r>
            <a:endParaRPr lang="en-IN" dirty="0"/>
          </a:p>
          <a:p>
            <a:endParaRPr lang="en-IN" dirty="0"/>
          </a:p>
          <a:p>
            <a:r>
              <a:rPr lang="en-US" dirty="0"/>
              <a:t> This abstraction enables a user-friendly experience while maintaining robust functionality and scalability behind the scenes.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DFB32-C65E-678F-CE5F-1BA2440C3C91}"/>
              </a:ext>
            </a:extLst>
          </p:cNvPr>
          <p:cNvSpPr txBox="1"/>
          <p:nvPr/>
        </p:nvSpPr>
        <p:spPr>
          <a:xfrm>
            <a:off x="445325" y="1448366"/>
            <a:ext cx="82182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Create a bus reservation system for a transportation company operating in a specific region.</a:t>
            </a:r>
            <a:endParaRPr lang="en-IN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IN" dirty="0">
              <a:solidFill>
                <a:srgbClr val="0D0D0D"/>
              </a:solidFill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The system should allow users to search for buses based on their origin, destination, date of travel, and preferred timings.</a:t>
            </a:r>
            <a:endParaRPr lang="en-IN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IN" dirty="0">
              <a:solidFill>
                <a:srgbClr val="0D0D0D"/>
              </a:solidFill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Users should be able to select seats from available options, input passenger details, make payments securely, and receive booking confirmations via email or SMS.</a:t>
            </a:r>
            <a:endParaRPr lang="en-IN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IN" dirty="0">
              <a:solidFill>
                <a:srgbClr val="0D0D0D"/>
              </a:solidFill>
              <a:latin typeface="Söhne"/>
            </a:endParaRPr>
          </a:p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Admin functionalities should include managing bus schedules, updating seat availability, processing cancellations, generating reports, and handling customer support queries.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8DC8C-6A9B-CD10-247D-C0A7E28C088B}"/>
              </a:ext>
            </a:extLst>
          </p:cNvPr>
          <p:cNvSpPr txBox="1"/>
          <p:nvPr/>
        </p:nvSpPr>
        <p:spPr>
          <a:xfrm>
            <a:off x="431831" y="1295491"/>
            <a:ext cx="777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Developing </a:t>
            </a:r>
            <a:r>
              <a:rPr lang="en-US" dirty="0" err="1"/>
              <a:t>BusBooker</a:t>
            </a:r>
            <a:r>
              <a:rPr lang="en-US" dirty="0"/>
              <a:t>, a user-friendly bus reservation system, enabling passengers to search, book, and manage their travel seamlessly while providing admin tools for scheduling, seat management, and customer support. </a:t>
            </a:r>
            <a:endParaRPr lang="en-IN" dirty="0"/>
          </a:p>
          <a:p>
            <a:endParaRPr lang="en-IN" dirty="0"/>
          </a:p>
          <a:p>
            <a:r>
              <a:rPr lang="en-US" dirty="0"/>
              <a:t>Powered by secure payment integration and robust database management, ensuring reliability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85E85-9E80-D15E-8D88-38DBD627EDEA}"/>
              </a:ext>
            </a:extLst>
          </p:cNvPr>
          <p:cNvSpPr txBox="1"/>
          <p:nvPr/>
        </p:nvSpPr>
        <p:spPr>
          <a:xfrm>
            <a:off x="310378" y="1376457"/>
            <a:ext cx="727363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proposed solution is to develop </a:t>
            </a:r>
            <a:r>
              <a:rPr lang="en-US" dirty="0" err="1"/>
              <a:t>BusBooker</a:t>
            </a:r>
            <a:r>
              <a:rPr lang="en-US" dirty="0"/>
              <a:t>, a comprehensive bus reservation system, featuring user-friendly interfaces for passengers to search, book, and manage their travel seamlessly.</a:t>
            </a:r>
            <a:endParaRPr lang="en-IN" dirty="0"/>
          </a:p>
          <a:p>
            <a:endParaRPr lang="en-IN" dirty="0"/>
          </a:p>
          <a:p>
            <a:r>
              <a:rPr lang="en-US" dirty="0"/>
              <a:t> Admin functionalities will include scheduling, seat management, and customer support tools, all powered by secure payment integration and robust database management for reliability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 flipH="1">
            <a:off x="1234763" y="-2398327"/>
            <a:ext cx="2644959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IN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D1FCD-7C12-A732-0A2B-DAA844FC84B3}"/>
              </a:ext>
            </a:extLst>
          </p:cNvPr>
          <p:cNvSpPr txBox="1"/>
          <p:nvPr/>
        </p:nvSpPr>
        <p:spPr>
          <a:xfrm>
            <a:off x="283386" y="1437834"/>
            <a:ext cx="83721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BusBooker</a:t>
            </a:r>
            <a:r>
              <a:rPr lang="en-US" dirty="0"/>
              <a:t> aims to streamline bus bookings for passengers while enhancing management capabilities for administrators. Key objectives include user convenience, reliability, administrative efficiency, scalability, security, user satisfaction, and business growth.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0039A-C2F7-F4BA-0547-FF3A010DED44}"/>
              </a:ext>
            </a:extLst>
          </p:cNvPr>
          <p:cNvSpPr txBox="1"/>
          <p:nvPr/>
        </p:nvSpPr>
        <p:spPr>
          <a:xfrm>
            <a:off x="283386" y="2213697"/>
            <a:ext cx="828034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BusBooker</a:t>
            </a:r>
            <a:r>
              <a:rPr lang="en-US" dirty="0"/>
              <a:t> strives to simplify the bus booking process for passengers while providing efficient tools for administrators to manage operations.</a:t>
            </a:r>
            <a:endParaRPr lang="en-IN" dirty="0"/>
          </a:p>
          <a:p>
            <a:endParaRPr lang="en-IN" dirty="0"/>
          </a:p>
          <a:p>
            <a:r>
              <a:rPr lang="en-US" dirty="0"/>
              <a:t> This involves ensuring a seamless experience for users through features like easy search, seat selection, and secure payments. </a:t>
            </a:r>
            <a:endParaRPr lang="en-IN" dirty="0"/>
          </a:p>
          <a:p>
            <a:endParaRPr lang="en-IN" dirty="0"/>
          </a:p>
          <a:p>
            <a:r>
              <a:rPr lang="en-US" dirty="0"/>
              <a:t>Administrators benefit from functionalities such as scheduling, seat management, and customer support </a:t>
            </a:r>
            <a:r>
              <a:rPr lang="en-US" dirty="0" err="1"/>
              <a:t>tools.The</a:t>
            </a:r>
            <a:r>
              <a:rPr lang="en-US" dirty="0"/>
              <a:t> system aims for reliability, scalability, and security to foster trust among users and facilitate business growth.</a:t>
            </a:r>
            <a:endParaRPr lang="en-IN" dirty="0"/>
          </a:p>
          <a:p>
            <a:r>
              <a:rPr lang="en-US" dirty="0"/>
              <a:t>Ongoing enhancements and responsiveness to user feedback further contribute to overall satisfaction and success.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65232-DB09-11CD-904E-F98E78EF87AD}"/>
              </a:ext>
            </a:extLst>
          </p:cNvPr>
          <p:cNvSpPr txBox="1"/>
          <p:nvPr/>
        </p:nvSpPr>
        <p:spPr>
          <a:xfrm rot="10800000" flipV="1">
            <a:off x="283386" y="828702"/>
            <a:ext cx="3409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OBJECTIVES: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401444" y="4713110"/>
            <a:ext cx="444376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C28D6-A2F9-3FF9-566E-3ED630BE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0" y="847497"/>
            <a:ext cx="3836856" cy="4026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5CB54-4EA6-BE88-C629-478ED101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7497"/>
            <a:ext cx="3687337" cy="4183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A995E-BAF5-8A67-D6CC-2FA40D7D731D}"/>
              </a:ext>
            </a:extLst>
          </p:cNvPr>
          <p:cNvSpPr txBox="1"/>
          <p:nvPr/>
        </p:nvSpPr>
        <p:spPr>
          <a:xfrm>
            <a:off x="130097" y="499421"/>
            <a:ext cx="3557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13163"/>
                </a:solidFill>
              </a:rPr>
              <a:t>Modelling and Results</a:t>
            </a:r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162bd5b-4ed9-4da3-b376-05204580ba3f"/>
    <ds:schemaRef ds:uri="c0fa2617-96bd-425d-8578-e93563fe37c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www.w3.org/2000/xmlns/"/>
    <ds:schemaRef ds:uri="9162bd5b-4ed9-4da3-b376-05204580ba3f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710</Words>
  <Application>Microsoft Office PowerPoint</Application>
  <PresentationFormat>On-screen Show (16:9)</PresentationFormat>
  <Paragraphs>76</Paragraphs>
  <Slides>18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Technology Used</vt:lpstr>
      <vt:lpstr>PowerPoint Presentation</vt:lpstr>
      <vt:lpstr>Homepage</vt:lpstr>
      <vt:lpstr> Login-Page</vt:lpstr>
      <vt:lpstr> New User Registration</vt:lpstr>
      <vt:lpstr> Registration Successfull</vt:lpstr>
      <vt:lpstr> Find Bus</vt:lpstr>
      <vt:lpstr>PowerPoint Presentation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Mehanthika S</cp:lastModifiedBy>
  <cp:revision>8</cp:revision>
  <dcterms:modified xsi:type="dcterms:W3CDTF">2024-04-08T10:18:32Z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